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4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6858000" cy="100806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96" y="-102"/>
      </p:cViewPr>
      <p:guideLst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E52D0-80E0-4BA0-B491-EBB8C4108C4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351B-5244-4FE8-8015-DD2487B0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4811" y="880462"/>
            <a:ext cx="2757488" cy="199512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525343" y="880462"/>
            <a:ext cx="2757488" cy="199512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24811" y="3671225"/>
            <a:ext cx="2757488" cy="199512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5343" y="3671225"/>
            <a:ext cx="2757488" cy="199512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6700"/>
            <a:ext cx="1478756" cy="85428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6700"/>
            <a:ext cx="4350544" cy="854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s_with_Text_to_th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16888" y="545434"/>
            <a:ext cx="2930850" cy="25035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761985" y="873752"/>
            <a:ext cx="2518895" cy="1846907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16888" y="3578014"/>
            <a:ext cx="2930850" cy="25035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16888" y="6610594"/>
            <a:ext cx="2930850" cy="25035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761984" y="3906332"/>
            <a:ext cx="2518895" cy="1846907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761985" y="6938911"/>
            <a:ext cx="2518895" cy="1846907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809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1248" y="860918"/>
            <a:ext cx="5632450" cy="468668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8825" y="6292934"/>
            <a:ext cx="5524500" cy="2831182"/>
          </a:xfrm>
        </p:spPr>
        <p:txBody>
          <a:bodyPr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344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9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13159"/>
            <a:ext cx="5915025" cy="41932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46088"/>
            <a:ext cx="5915025" cy="22051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83500"/>
            <a:ext cx="2914650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83500"/>
            <a:ext cx="2914650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36702"/>
            <a:ext cx="5915025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71154"/>
            <a:ext cx="2901255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82229"/>
            <a:ext cx="2901255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71154"/>
            <a:ext cx="2915543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82229"/>
            <a:ext cx="2915543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51426"/>
            <a:ext cx="3471863" cy="716377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51426"/>
            <a:ext cx="3471863" cy="716377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2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6702"/>
            <a:ext cx="5915025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83500"/>
            <a:ext cx="5915025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43249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343249"/>
            <a:ext cx="231457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43249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3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3205964"/>
            <a:ext cx="5400000" cy="3600000"/>
          </a:xfrm>
          <a:ln>
            <a:solidFill>
              <a:schemeClr val="tx1"/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89000" y="1084755"/>
            <a:ext cx="6480000" cy="1080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/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024573" y="8018296"/>
            <a:ext cx="4808855" cy="1069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/>
              <a:t>                                    </a:t>
            </a:r>
          </a:p>
          <a:p>
            <a:pPr marL="0" indent="0" algn="ctr">
              <a:buNone/>
            </a:pPr>
            <a:r>
              <a:rPr lang="el-GR" dirty="0" smtClean="0"/>
              <a:t>Όνομα </a:t>
            </a:r>
            <a:r>
              <a:rPr lang="el-GR" dirty="0"/>
              <a:t>εκπαιδευτικού</a:t>
            </a:r>
          </a:p>
          <a:p>
            <a:pPr marL="0" indent="0" algn="ctr">
              <a:buNone/>
            </a:pPr>
            <a:r>
              <a:rPr lang="el-GR" dirty="0" smtClean="0"/>
              <a:t>Τόπος</a:t>
            </a:r>
            <a:r>
              <a:rPr lang="el-GR" dirty="0"/>
              <a:t>, Ημερομηνία</a:t>
            </a:r>
            <a:endParaRPr lang="en-US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9855" y="6015690"/>
            <a:ext cx="4804064" cy="106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8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008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16888" y="861628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00085" y="1189946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1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44597" y="3882953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27794" y="4211270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51524" y="6904276"/>
            <a:ext cx="2930850" cy="250354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834721" y="7232594"/>
            <a:ext cx="2518895" cy="1846907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62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6</Words>
  <Application>Microsoft Office PowerPoint</Application>
  <PresentationFormat>Custom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Κωνσταντίνος Μπούκουρας</dc:creator>
  <cp:lastModifiedBy>Demi</cp:lastModifiedBy>
  <cp:revision>30</cp:revision>
  <dcterms:created xsi:type="dcterms:W3CDTF">2018-01-30T12:13:28Z</dcterms:created>
  <dcterms:modified xsi:type="dcterms:W3CDTF">2020-02-26T05:39:29Z</dcterms:modified>
</cp:coreProperties>
</file>